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9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 Van Hong" initials="BVH" lastIdx="1" clrIdx="0">
    <p:extLst>
      <p:ext uri="{19B8F6BF-5375-455C-9EA6-DF929625EA0E}">
        <p15:presenceInfo xmlns:p15="http://schemas.microsoft.com/office/powerpoint/2012/main" userId="S::hongbv@ms.hcmute.edu.vn::55d7736e-596d-425e-a894-75b747c65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5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1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13EEB9-1361-4612-B17F-ED6316A61C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284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172CD-BE82-48C1-9F28-2AB82EA116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30990" y="235670"/>
            <a:ext cx="853678" cy="705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64B8-4BF4-461F-A49A-02544AF1A99D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8D409-B4F9-45E0-BA78-394C0ABC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anhtrangso.nxbgd.vn/" TargetMode="External"/><Relationship Id="rId2" Type="http://schemas.openxmlformats.org/officeDocument/2006/relationships/hyperlink" Target="https://taphuan.nxbgd.vn/#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s://chantroisangtao.vn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1C9F0D6-42A5-4B6E-8045-FB602FA65C5E}"/>
              </a:ext>
            </a:extLst>
          </p:cNvPr>
          <p:cNvGrpSpPr/>
          <p:nvPr/>
        </p:nvGrpSpPr>
        <p:grpSpPr>
          <a:xfrm>
            <a:off x="1095469" y="924133"/>
            <a:ext cx="9711418" cy="4327541"/>
            <a:chOff x="1095469" y="924133"/>
            <a:chExt cx="9711418" cy="432754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4A2EB7-A1AB-482D-98CD-357B4AFB8D03}"/>
                </a:ext>
              </a:extLst>
            </p:cNvPr>
            <p:cNvGrpSpPr/>
            <p:nvPr/>
          </p:nvGrpSpPr>
          <p:grpSpPr>
            <a:xfrm>
              <a:off x="3353640" y="924133"/>
              <a:ext cx="5484720" cy="810478"/>
              <a:chOff x="3314349" y="924133"/>
              <a:chExt cx="5484720" cy="81047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F008BA-56C6-4552-B385-79A5811255C6}"/>
                  </a:ext>
                </a:extLst>
              </p:cNvPr>
              <p:cNvSpPr txBox="1"/>
              <p:nvPr/>
            </p:nvSpPr>
            <p:spPr>
              <a:xfrm>
                <a:off x="3314349" y="924133"/>
                <a:ext cx="4339527" cy="81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dirty="0">
                    <a:solidFill>
                      <a:srgbClr val="91191D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BỘ SÁCH GIÁO KHOA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dirty="0">
                    <a:solidFill>
                      <a:srgbClr val="1B3868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CHÂN TRỜI SÁNG TẠO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0FDC1DF-4489-4D6B-BA65-B41922DDD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9984" y="1017071"/>
                <a:ext cx="1539085" cy="572844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B038FA-12C9-4CFD-BC3E-8E4D716DF60C}"/>
                  </a:ext>
                </a:extLst>
              </p:cNvPr>
              <p:cNvSpPr txBox="1"/>
              <p:nvPr/>
            </p:nvSpPr>
            <p:spPr>
              <a:xfrm>
                <a:off x="7480047" y="1113928"/>
                <a:ext cx="10989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LỚP 5</a:t>
                </a:r>
                <a:endParaRPr lang="en-US" sz="22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F824B8-F6C1-4D5F-A6E9-457CBA469D62}"/>
                </a:ext>
              </a:extLst>
            </p:cNvPr>
            <p:cNvGrpSpPr/>
            <p:nvPr/>
          </p:nvGrpSpPr>
          <p:grpSpPr>
            <a:xfrm>
              <a:off x="1095469" y="2201371"/>
              <a:ext cx="9711418" cy="3050303"/>
              <a:chOff x="1095469" y="2201371"/>
              <a:chExt cx="9711418" cy="305030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58B9F88-FCE1-42B6-928E-EADAFE07E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5388" y="2201371"/>
                <a:ext cx="1062248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201DFA2-25C6-4724-B95E-9DD127D16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95469" y="2201371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DB642F3-3E34-4095-8AF6-43E22014F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15745" y="2201371"/>
                <a:ext cx="1005747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5CD6A0F-C4A6-4922-94E7-5608A1F35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34371" y="2201371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11C8F61-98F9-40D4-8699-84ABD15E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54941" y="2201371"/>
                <a:ext cx="1005747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6515EBD-598F-4BFB-AB41-B60367F36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73366" y="2201371"/>
                <a:ext cx="1005747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B48DA93-6289-4823-A0BA-C269B130B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87006" y="2201371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D996695-5F67-4667-B7F1-2B2E902AE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86853" y="3880074"/>
                <a:ext cx="1007513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F49452A-A738-4F84-9DE1-12EAAE049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61577" y="3880074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66C9E51-C313-4B28-8FDA-E7CE5BBA9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07554" y="3880074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7E56593-0C7D-45EB-85EC-EB4AE8F09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477008" y="3880074"/>
                <a:ext cx="1007588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F37946E-8A5F-45BC-9264-B7937E73B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797458" y="3880074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F92C659-ABDB-496D-990D-28AD2EE1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30837" y="3880074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FD2B6F-1C83-4F7F-B36A-A118A72DF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54119" y="3880074"/>
                <a:ext cx="1009429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0329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1BCD4-1ABA-865D-4A8B-4B64589B5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1"/>
          <a:stretch/>
        </p:blipFill>
        <p:spPr>
          <a:xfrm>
            <a:off x="141697" y="2181867"/>
            <a:ext cx="4721111" cy="218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04107-DBD2-1648-3296-A7987441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89" y="0"/>
            <a:ext cx="491722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BFCE0-FF86-F992-FD0A-1AB22755AB97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CẤU TRÚC BÀI</a:t>
            </a:r>
          </a:p>
        </p:txBody>
      </p:sp>
    </p:spTree>
    <p:extLst>
      <p:ext uri="{BB962C8B-B14F-4D97-AF65-F5344CB8AC3E}">
        <p14:creationId xmlns:p14="http://schemas.microsoft.com/office/powerpoint/2010/main" val="85990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41A46-F525-A0E4-B2E0-E7448CE6EC9E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ĐIỂM NỔI BẬT CỦA SÁCH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6EDD3-FFC6-BF3A-3385-27EFC304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59" y="2059868"/>
            <a:ext cx="3569522" cy="2738264"/>
          </a:xfrm>
          <a:prstGeom prst="rect">
            <a:avLst/>
          </a:prstGeom>
        </p:spPr>
      </p:pic>
      <p:pic>
        <p:nvPicPr>
          <p:cNvPr id="11" name="Picture 2" descr="STEM LÀ GÌ? CHƯƠNG TRÌNH GIÁO DỤC STEM TRONG TRƯỜNG PHỔ THÔNG - Tập đoàn giáo  dục, bất động sản, kết nối đầu tư quốc tế">
            <a:extLst>
              <a:ext uri="{FF2B5EF4-FFF2-40B4-BE49-F238E27FC236}">
                <a16:creationId xmlns:a16="http://schemas.microsoft.com/office/drawing/2014/main" id="{78558342-D744-83EC-CBBD-9999A2DC8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8887" b="8640"/>
          <a:stretch/>
        </p:blipFill>
        <p:spPr bwMode="auto">
          <a:xfrm>
            <a:off x="4643481" y="4567217"/>
            <a:ext cx="3375887" cy="1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995A2E-242D-0AEA-925C-2FF5E4380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07405"/>
            <a:ext cx="3196950" cy="23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2769CA-AE5F-4CCA-3A0B-4CCD2E56AAD1}"/>
              </a:ext>
            </a:extLst>
          </p:cNvPr>
          <p:cNvSpPr txBox="1"/>
          <p:nvPr/>
        </p:nvSpPr>
        <p:spPr>
          <a:xfrm>
            <a:off x="205885" y="1064315"/>
            <a:ext cx="492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STEM: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80CC8-43F1-460F-DF31-BDE6D78C2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" r="3828"/>
          <a:stretch/>
        </p:blipFill>
        <p:spPr>
          <a:xfrm>
            <a:off x="6444000" y="0"/>
            <a:ext cx="45432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F8FA76-3C78-57F2-16A2-0BBB8D4B4E39}"/>
              </a:ext>
            </a:extLst>
          </p:cNvPr>
          <p:cNvSpPr/>
          <p:nvPr/>
        </p:nvSpPr>
        <p:spPr>
          <a:xfrm>
            <a:off x="266400" y="1970613"/>
            <a:ext cx="6206400" cy="2787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cấu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trúc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chủ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dự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vấn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tiễn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Vấn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quyết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trải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trải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 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26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272F9-10CA-8773-70A6-F7D69214109E}"/>
              </a:ext>
            </a:extLst>
          </p:cNvPr>
          <p:cNvSpPr txBox="1"/>
          <p:nvPr/>
        </p:nvSpPr>
        <p:spPr>
          <a:xfrm>
            <a:off x="205885" y="1064315"/>
            <a:ext cx="492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42937-E9F9-7C4A-270D-D23142F3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89" y="0"/>
            <a:ext cx="491722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DE5EBC-49C8-1007-BB5D-398166673498}"/>
              </a:ext>
            </a:extLst>
          </p:cNvPr>
          <p:cNvSpPr/>
          <p:nvPr/>
        </p:nvSpPr>
        <p:spPr>
          <a:xfrm>
            <a:off x="266400" y="2251413"/>
            <a:ext cx="5716800" cy="2108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Cấu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trúc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trọng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phù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quy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chế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cụ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phù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3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4E56A-A757-B635-2FF0-019684C93866}"/>
              </a:ext>
            </a:extLst>
          </p:cNvPr>
          <p:cNvSpPr txBox="1"/>
          <p:nvPr/>
        </p:nvSpPr>
        <p:spPr>
          <a:xfrm>
            <a:off x="205885" y="1064315"/>
            <a:ext cx="492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F9CF8-1517-56C2-863F-A877BAFE50A7}"/>
              </a:ext>
            </a:extLst>
          </p:cNvPr>
          <p:cNvSpPr/>
          <p:nvPr/>
        </p:nvSpPr>
        <p:spPr>
          <a:xfrm>
            <a:off x="266400" y="2251413"/>
            <a:ext cx="5829600" cy="230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Kiến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phổ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cốt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lõi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gần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gũi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đời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phù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kiện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dạy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họa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rõ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ràng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dễ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Linh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dạy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C0B4-664D-0ABD-B4AA-01EA33570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" r="3827"/>
          <a:stretch/>
        </p:blipFill>
        <p:spPr>
          <a:xfrm>
            <a:off x="6381602" y="0"/>
            <a:ext cx="4576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940BEE-93BB-487A-8B85-FB958181210E}"/>
              </a:ext>
            </a:extLst>
          </p:cNvPr>
          <p:cNvSpPr txBox="1"/>
          <p:nvPr/>
        </p:nvSpPr>
        <p:spPr>
          <a:xfrm>
            <a:off x="205885" y="1064315"/>
            <a:ext cx="492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ECF16-70BF-EB8C-22E6-3F277E7B6DC8}"/>
              </a:ext>
            </a:extLst>
          </p:cNvPr>
          <p:cNvSpPr/>
          <p:nvPr/>
        </p:nvSpPr>
        <p:spPr>
          <a:xfrm>
            <a:off x="266400" y="2251413"/>
            <a:ext cx="5689012" cy="2108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ý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xây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dựng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xanh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thân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thiện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xanh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tái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7943D-5556-3367-36FC-2C96F91D1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" r="3095"/>
          <a:stretch/>
        </p:blipFill>
        <p:spPr>
          <a:xfrm>
            <a:off x="6321600" y="0"/>
            <a:ext cx="46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6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41A963-DC55-011B-35D0-EC6B38B19B10}"/>
              </a:ext>
            </a:extLst>
          </p:cNvPr>
          <p:cNvSpPr txBox="1"/>
          <p:nvPr/>
        </p:nvSpPr>
        <p:spPr>
          <a:xfrm>
            <a:off x="205885" y="1064315"/>
            <a:ext cx="492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784BC-8558-6FB6-B1EF-FDF974D5A6FF}"/>
              </a:ext>
            </a:extLst>
          </p:cNvPr>
          <p:cNvSpPr/>
          <p:nvPr/>
        </p:nvSpPr>
        <p:spPr>
          <a:xfrm>
            <a:off x="266400" y="2251413"/>
            <a:ext cx="5378400" cy="230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Kiến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THIẾT THỰC – HẤN DẪN – ĐỄ HIỂU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kênh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kênh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chữ.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Đảm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khoa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đại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ảnh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E9BBD-BAF4-5D4E-826E-92859210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389" y="0"/>
            <a:ext cx="491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8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8CD341-DBE7-9AC7-7537-DDABD6E6E4DE}"/>
              </a:ext>
            </a:extLst>
          </p:cNvPr>
          <p:cNvSpPr txBox="1"/>
          <p:nvPr/>
        </p:nvSpPr>
        <p:spPr>
          <a:xfrm>
            <a:off x="726313" y="1084655"/>
            <a:ext cx="549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TÀI LIỆU HỖ TRỢ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8983E-E987-5867-EE47-1B46D016D65A}"/>
              </a:ext>
            </a:extLst>
          </p:cNvPr>
          <p:cNvSpPr/>
          <p:nvPr/>
        </p:nvSpPr>
        <p:spPr>
          <a:xfrm>
            <a:off x="856800" y="1941813"/>
            <a:ext cx="3304800" cy="308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SGV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SBT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Website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hỗ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trợ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Tx/>
              <a:buChar char="-"/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Website:</a:t>
            </a:r>
          </a:p>
          <a:p>
            <a:pPr indent="2667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https://taphuan.nxbgd.vn/#/</a:t>
            </a: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https://hanhtrangso.nxbgd.vn/</a:t>
            </a: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https://chantroisangtao.vn/</a:t>
            </a: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1828434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</a:pPr>
            <a:endParaRPr lang="en-GB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16F31-762D-7757-ABFB-094FA4EB3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96" y="2044800"/>
            <a:ext cx="2907115" cy="4082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F9C2E6-778F-8D2B-FFB0-874362F66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72" y="1143120"/>
            <a:ext cx="2907115" cy="41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98E482-4ADD-034F-3AA1-3CAD5F667A1C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KẾT LUẬN</a:t>
            </a:r>
          </a:p>
        </p:txBody>
      </p:sp>
      <p:sp>
        <p:nvSpPr>
          <p:cNvPr id="7" name="AutoShape 25">
            <a:extLst>
              <a:ext uri="{FF2B5EF4-FFF2-40B4-BE49-F238E27FC236}">
                <a16:creationId xmlns:a16="http://schemas.microsoft.com/office/drawing/2014/main" id="{94FBC863-C675-033F-94BE-87550F4218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24300" y="2009811"/>
            <a:ext cx="4324350" cy="18097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E90CEBC7-0116-01ED-444D-5175D2EE7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0500" y="2105060"/>
            <a:ext cx="4206240" cy="1031875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9" name="AutoShape 28">
            <a:extLst>
              <a:ext uri="{FF2B5EF4-FFF2-40B4-BE49-F238E27FC236}">
                <a16:creationId xmlns:a16="http://schemas.microsoft.com/office/drawing/2014/main" id="{41D9AD30-FB42-950A-0278-27863916A8EF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3220244" y="270275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10" name="AutoShape 29">
            <a:extLst>
              <a:ext uri="{FF2B5EF4-FFF2-40B4-BE49-F238E27FC236}">
                <a16:creationId xmlns:a16="http://schemas.microsoft.com/office/drawing/2014/main" id="{898D8FD1-8D40-5128-A6E0-A4DD2440F6F1}"/>
              </a:ext>
            </a:extLst>
          </p:cNvPr>
          <p:cNvSpPr>
            <a:spLocks noChangeArrowheads="1"/>
          </p:cNvSpPr>
          <p:nvPr/>
        </p:nvSpPr>
        <p:spPr bwMode="gray">
          <a:xfrm rot="-5400000">
            <a:off x="8119269" y="2729742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D5F0CA95-B642-0E07-5647-BE9A8A45FD0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902139" y="2392335"/>
            <a:ext cx="4325638" cy="8867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SGK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</a:p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Hấp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Dễ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hiểu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AutoShape 34">
            <a:extLst>
              <a:ext uri="{FF2B5EF4-FFF2-40B4-BE49-F238E27FC236}">
                <a16:creationId xmlns:a16="http://schemas.microsoft.com/office/drawing/2014/main" id="{FCA00571-A444-C18D-0D07-0490684405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750" y="2606710"/>
            <a:ext cx="3017520" cy="6400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13" name="AutoShape 35">
            <a:extLst>
              <a:ext uri="{FF2B5EF4-FFF2-40B4-BE49-F238E27FC236}">
                <a16:creationId xmlns:a16="http://schemas.microsoft.com/office/drawing/2014/main" id="{FEFE05DC-DCAA-B69A-16DE-E5CEFFD704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049" y="1776831"/>
            <a:ext cx="3017520" cy="68337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BAA9CB35-E9DF-6AA2-4810-2D71A32B4A4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09700" y="1781123"/>
            <a:ext cx="302133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mực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khoa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đạ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24">
            <a:extLst>
              <a:ext uri="{FF2B5EF4-FFF2-40B4-BE49-F238E27FC236}">
                <a16:creationId xmlns:a16="http://schemas.microsoft.com/office/drawing/2014/main" id="{6D04691D-86A5-AF82-979F-3087BAD376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20150" y="2570073"/>
            <a:ext cx="2987203" cy="7004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16" name="AutoShape 33">
            <a:extLst>
              <a:ext uri="{FF2B5EF4-FFF2-40B4-BE49-F238E27FC236}">
                <a16:creationId xmlns:a16="http://schemas.microsoft.com/office/drawing/2014/main" id="{BB13093E-F76D-5B08-8EB3-B94DCDAE6E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41551" y="1661960"/>
            <a:ext cx="2965802" cy="8229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3057674B-17D1-4199-CE13-720C15880C3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786750" y="2602058"/>
            <a:ext cx="31598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giáo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dục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50B9F882-12DD-2A52-4847-73F06F2D8C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049" y="3370298"/>
            <a:ext cx="3017520" cy="80206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C9E8F2A0-FA1F-02BF-5E88-F5018E4167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0400" y="4369568"/>
            <a:ext cx="10515600" cy="13226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path path="rect">
              <a:fillToRect t="100000" r="10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20" name="Rectangle 40">
            <a:extLst>
              <a:ext uri="{FF2B5EF4-FFF2-40B4-BE49-F238E27FC236}">
                <a16:creationId xmlns:a16="http://schemas.microsoft.com/office/drawing/2014/main" id="{CFDEFFA1-7276-CD2C-740E-0C25D3434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11" y="4889511"/>
            <a:ext cx="9956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  <a:buClr>
                <a:srgbClr val="D7181F"/>
              </a:buClr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yếu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AutoShape 23">
            <a:extLst>
              <a:ext uri="{FF2B5EF4-FFF2-40B4-BE49-F238E27FC236}">
                <a16:creationId xmlns:a16="http://schemas.microsoft.com/office/drawing/2014/main" id="{D0A88C87-C47D-1207-05D7-57B0BD22C91D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4984750" y="3686209"/>
            <a:ext cx="2262188" cy="1005840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18B3ED5C-CCA4-4AC9-3A1C-4C05764AA8E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48873" y="2600526"/>
            <a:ext cx="31598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cận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STEM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9E8F6730-2FED-EF74-7086-B2E94AB2124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39715" y="3433616"/>
            <a:ext cx="31598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trọng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kỹ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F629549B-6E52-0BAE-6737-D7960F16F61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720603" y="1870234"/>
            <a:ext cx="32243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Dễ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dạy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dễ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CDD89AF0-BB0F-B45A-BE04-31C2E610E3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39200" y="3375373"/>
            <a:ext cx="2987203" cy="8229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Myriad Pro" panose="020B0503030403020204"/>
              <a:ea typeface="Cambria" panose="02040503050406030204" pitchFamily="18" charset="0"/>
            </a:endParaRP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EABA5D86-B57D-08A4-315C-2FD72F11EBA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930577" y="3447648"/>
            <a:ext cx="28198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Phù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sinh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8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DA1BCC-426B-753F-8AC0-EC5E97B13144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6C4244-8667-4452-9A72-D44C31FCB7C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9611D1AF-A082-E740-BFA9-525B8C02BFB4}"/>
              </a:ext>
            </a:extLst>
          </p:cNvPr>
          <p:cNvSpPr txBox="1">
            <a:spLocks/>
          </p:cNvSpPr>
          <p:nvPr/>
        </p:nvSpPr>
        <p:spPr>
          <a:xfrm>
            <a:off x="369751" y="1264444"/>
            <a:ext cx="115697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BỘ SÁCH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CHÂN TRỜI SÁNG TẠO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ts val="5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MÔN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 NGHỆ 5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4C25E-C87C-BF4E-E9D1-91906BE835E1}"/>
              </a:ext>
            </a:extLst>
          </p:cNvPr>
          <p:cNvSpPr txBox="1"/>
          <p:nvPr/>
        </p:nvSpPr>
        <p:spPr>
          <a:xfrm>
            <a:off x="438380" y="4048826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 CÁO VIÊN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FD230-325B-AD16-222F-9044C464DC9B}"/>
              </a:ext>
            </a:extLst>
          </p:cNvPr>
          <p:cNvSpPr txBox="1"/>
          <p:nvPr/>
        </p:nvSpPr>
        <p:spPr>
          <a:xfrm>
            <a:off x="438380" y="4491404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PGS. TS</a:t>
            </a:r>
            <a:r>
              <a:rPr lang="en-US" sz="2400" b="1" cap="all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BÙI VĂN HỒNG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75D59C-4DFC-94C0-1F08-6CC22BA660B0}"/>
              </a:ext>
            </a:extLst>
          </p:cNvPr>
          <p:cNvCxnSpPr/>
          <p:nvPr/>
        </p:nvCxnSpPr>
        <p:spPr>
          <a:xfrm>
            <a:off x="512748" y="4440128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BC1A47B-2CF9-23EC-465D-3571DE977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56" y="1075989"/>
            <a:ext cx="3357943" cy="47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F15FD-84EB-6975-DEDA-79CDA44B9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8BCEE-3F25-D680-9441-47F85EC89B7E}"/>
              </a:ext>
            </a:extLst>
          </p:cNvPr>
          <p:cNvSpPr txBox="1"/>
          <p:nvPr/>
        </p:nvSpPr>
        <p:spPr>
          <a:xfrm>
            <a:off x="955701" y="2714193"/>
            <a:ext cx="386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NHÓM TÁC GIẢ</a:t>
            </a:r>
          </a:p>
          <a:p>
            <a:endParaRPr lang="en-US" sz="2400" b="1" dirty="0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6870F-40CF-DCFE-D3CE-D36079C7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743" y="355320"/>
            <a:ext cx="1326511" cy="1096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8903D9-1CC9-3A3F-A1A7-8B26DD83B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83" y="355386"/>
            <a:ext cx="5647618" cy="55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F9FFD4-6703-173E-8FC0-D39F6E8768CF}"/>
              </a:ext>
            </a:extLst>
          </p:cNvPr>
          <p:cNvSpPr txBox="1"/>
          <p:nvPr/>
        </p:nvSpPr>
        <p:spPr>
          <a:xfrm>
            <a:off x="726312" y="1084655"/>
            <a:ext cx="906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ĐIỂM MỚI CỦA CHƯƠNG TRÌNH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95371-3F6A-C0C7-7BB5-D891EE3D135F}"/>
              </a:ext>
            </a:extLst>
          </p:cNvPr>
          <p:cNvSpPr/>
          <p:nvPr/>
        </p:nvSpPr>
        <p:spPr>
          <a:xfrm>
            <a:off x="726312" y="2413209"/>
            <a:ext cx="5180089" cy="2031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defTabSz="1828434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defTabSz="1828434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44D680-6E94-145A-DBD4-473321696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1" y="1127855"/>
            <a:ext cx="4788482" cy="43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CA593C-C236-0E27-0723-373A7632228C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ĐIỂM BIÊN SOẠN SGK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34C55-102A-0B8F-1235-EE411C0AA434}"/>
              </a:ext>
            </a:extLst>
          </p:cNvPr>
          <p:cNvSpPr/>
          <p:nvPr/>
        </p:nvSpPr>
        <p:spPr>
          <a:xfrm>
            <a:off x="726313" y="2227887"/>
            <a:ext cx="5429687" cy="236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828434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Đảm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 triển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chủ</a:t>
            </a:r>
            <a:r>
              <a:rPr lang="vi-VN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yếu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sinh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defTabSz="1828434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trọng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quyết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vấn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defTabSz="1828434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cận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giáo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STEM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dạy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sinh</a:t>
            </a:r>
            <a:endParaRPr lang="en-US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74A271-D801-AD33-AFF3-D5BA49BD1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83" y="1184494"/>
            <a:ext cx="4694217" cy="43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3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74DF91-8575-B4FF-CC3B-0E16701A85E8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CẤU TRÚC SÁCH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B9F0E6-80FB-88DA-8173-E1BA8B7009B1}"/>
              </a:ext>
            </a:extLst>
          </p:cNvPr>
          <p:cNvSpPr/>
          <p:nvPr/>
        </p:nvSpPr>
        <p:spPr>
          <a:xfrm>
            <a:off x="898585" y="3255014"/>
            <a:ext cx="4086246" cy="203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 defTabSz="1828434">
              <a:lnSpc>
                <a:spcPct val="120000"/>
              </a:lnSpc>
              <a:spcAft>
                <a:spcPts val="600"/>
              </a:spcAft>
            </a:pP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450850" algn="just" defTabSz="1828434"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- 03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450850" algn="just" defTabSz="1828434"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- 01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450850" algn="just" defTabSz="1828434"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- 01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algn="just" defTabSz="1828434">
              <a:lnSpc>
                <a:spcPct val="120000"/>
              </a:lnSpc>
              <a:spcAft>
                <a:spcPts val="1200"/>
              </a:spcAft>
            </a:pP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F2794B-4DA9-A377-5C38-16B3018A2E40}"/>
              </a:ext>
            </a:extLst>
          </p:cNvPr>
          <p:cNvSpPr/>
          <p:nvPr/>
        </p:nvSpPr>
        <p:spPr>
          <a:xfrm>
            <a:off x="898585" y="1890478"/>
            <a:ext cx="4086246" cy="162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 defTabSz="1828434">
              <a:lnSpc>
                <a:spcPct val="120000"/>
              </a:lnSpc>
              <a:spcAft>
                <a:spcPts val="600"/>
              </a:spcAft>
            </a:pP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450850" algn="just" defTabSz="1828434"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- 06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450850" algn="just" defTabSz="1828434"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- 01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algn="just" defTabSz="1828434">
              <a:lnSpc>
                <a:spcPct val="120000"/>
              </a:lnSpc>
              <a:spcAft>
                <a:spcPts val="1200"/>
              </a:spcAft>
            </a:pP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3A4736A-A64E-0F6D-B6A8-C936C5D18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0" y="-2700"/>
            <a:ext cx="5695200" cy="68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C9AE6-B7F5-8CBE-C940-5B92874C0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62" y="115200"/>
            <a:ext cx="5598252" cy="682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6CB36-5746-D9B6-F357-DED1DE056563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CẤU TRÚC BÀI</a:t>
            </a:r>
          </a:p>
        </p:txBody>
      </p:sp>
    </p:spTree>
    <p:extLst>
      <p:ext uri="{BB962C8B-B14F-4D97-AF65-F5344CB8AC3E}">
        <p14:creationId xmlns:p14="http://schemas.microsoft.com/office/powerpoint/2010/main" val="224723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9D856E-3FCE-0A02-5248-C03000532AE8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CẤU TRÚC BÀI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50F7C-DB4D-A0E7-5B79-E92DABCF1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4"/>
          <a:stretch/>
        </p:blipFill>
        <p:spPr>
          <a:xfrm>
            <a:off x="196572" y="2389470"/>
            <a:ext cx="4721111" cy="181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73C364-DB8E-8478-E4F9-A107970F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189" y="0"/>
            <a:ext cx="491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61690-CE1F-2B7E-063A-0D403CD0D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5" b="37899"/>
          <a:stretch/>
        </p:blipFill>
        <p:spPr>
          <a:xfrm>
            <a:off x="274474" y="2312358"/>
            <a:ext cx="4721111" cy="181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034E0-A88A-C868-0852-A15B90DF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406" y="0"/>
            <a:ext cx="491722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837F4-6B1E-BD86-BB28-1021BDF110A5}"/>
              </a:ext>
            </a:extLst>
          </p:cNvPr>
          <p:cNvSpPr txBox="1"/>
          <p:nvPr/>
        </p:nvSpPr>
        <p:spPr>
          <a:xfrm>
            <a:off x="726313" y="1084655"/>
            <a:ext cx="63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CẤU TRÚC BÀI</a:t>
            </a:r>
          </a:p>
        </p:txBody>
      </p:sp>
    </p:spTree>
    <p:extLst>
      <p:ext uri="{BB962C8B-B14F-4D97-AF65-F5344CB8AC3E}">
        <p14:creationId xmlns:p14="http://schemas.microsoft.com/office/powerpoint/2010/main" val="77618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644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Myriad Pro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Lục Văn Hào</cp:lastModifiedBy>
  <cp:revision>44</cp:revision>
  <dcterms:created xsi:type="dcterms:W3CDTF">2021-01-29T04:35:28Z</dcterms:created>
  <dcterms:modified xsi:type="dcterms:W3CDTF">2023-12-21T06:11:55Z</dcterms:modified>
</cp:coreProperties>
</file>